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64" r:id="rId6"/>
    <p:sldId id="265" r:id="rId7"/>
    <p:sldId id="268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12/11/2017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12/11/2017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12/11/2017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12/11/2017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12/11/2017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12/11/2017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12/11/2017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12/11/2017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12/11/2017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12/11/2017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12/11/2017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12/11/2017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12/11/2017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12/11/2017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12/11/2017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12/11/2017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12/11/2017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12/11/2017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9600" dirty="0" smtClean="0"/>
              <a:t>Welcome to Cambridge </a:t>
            </a:r>
            <a:endParaRPr lang="en-US" sz="9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Home of the Cougars </a:t>
            </a:r>
            <a:endParaRPr lang="en-US" dirty="0"/>
          </a:p>
        </p:txBody>
      </p:sp>
      <p:pic>
        <p:nvPicPr>
          <p:cNvPr id="4" name="Mr. Rick School Is Your First Job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in="500" out="500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5891" y="537902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569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smtClean="0"/>
              <a:t>School Wide Expectations 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490" y="465521"/>
            <a:ext cx="5026891" cy="3770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643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/>
              <a:t>Our classrooms </a:t>
            </a:r>
            <a:endParaRPr lang="en-US" sz="3600" dirty="0"/>
          </a:p>
        </p:txBody>
      </p:sp>
      <p:pic>
        <p:nvPicPr>
          <p:cNvPr id="1027" name="Picture 3" descr="e9d9cd86-2f33-46db-baa6-6808d6c9afbb@namprd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271" y="171016"/>
            <a:ext cx="4953577" cy="3715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3153" y="202675"/>
            <a:ext cx="4869152" cy="3651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615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/>
              <a:t>Home of the Cougars 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54619">
            <a:off x="1169611" y="478218"/>
            <a:ext cx="3101845" cy="413579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0759" y="235527"/>
            <a:ext cx="5473700" cy="410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348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dirty="0" smtClean="0"/>
              <a:t>Our principal Dr. Smith working on writing conferences with students.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18" y="11779"/>
            <a:ext cx="3176767" cy="4235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444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sz="3200" dirty="0" smtClean="0"/>
              <a:t>Devices in the classroom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1870">
            <a:off x="723164" y="422810"/>
            <a:ext cx="2344045" cy="31253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9874" y="235760"/>
            <a:ext cx="3658681" cy="27440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4954" y="284123"/>
            <a:ext cx="3323192" cy="24923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9236" y="3048998"/>
            <a:ext cx="38100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696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r>
              <a:rPr lang="en-US" sz="2800" dirty="0" smtClean="0"/>
              <a:t>We look forward to hearing from you soon.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863" y="287144"/>
            <a:ext cx="5264727" cy="39485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9359" y="287144"/>
            <a:ext cx="5221148" cy="3915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885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200</TotalTime>
  <Words>42</Words>
  <Application>Microsoft Office PowerPoint</Application>
  <PresentationFormat>Widescreen</PresentationFormat>
  <Paragraphs>8</Paragraphs>
  <Slides>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Impact</vt:lpstr>
      <vt:lpstr>Main Event</vt:lpstr>
      <vt:lpstr>Welcome to Cambridge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Brevard Public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Cambridge</dc:title>
  <dc:creator>Watson.Laura@Cambridge</dc:creator>
  <cp:lastModifiedBy>Cochran.Cheree@Cambridge Elementary</cp:lastModifiedBy>
  <cp:revision>9</cp:revision>
  <dcterms:created xsi:type="dcterms:W3CDTF">2017-12-01T17:47:39Z</dcterms:created>
  <dcterms:modified xsi:type="dcterms:W3CDTF">2017-12-11T16:18:07Z</dcterms:modified>
</cp:coreProperties>
</file>